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Мятко" initials="ММ" lastIdx="1" clrIdx="0">
    <p:extLst>
      <p:ext uri="{19B8F6BF-5375-455C-9EA6-DF929625EA0E}">
        <p15:presenceInfo xmlns:p15="http://schemas.microsoft.com/office/powerpoint/2012/main" userId="8c4f8801bb8b5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Мятко" userId="8c4f8801bb8b5100" providerId="LiveId" clId="{6C05CFC9-4383-4C4D-9CF3-63A737D037A4}"/>
    <pc:docChg chg="delSld modSld">
      <pc:chgData name="Марина Мятко" userId="8c4f8801bb8b5100" providerId="LiveId" clId="{6C05CFC9-4383-4C4D-9CF3-63A737D037A4}" dt="2022-02-07T06:00:58.942" v="2" actId="1076"/>
      <pc:docMkLst>
        <pc:docMk/>
      </pc:docMkLst>
      <pc:sldChg chg="modSp mod">
        <pc:chgData name="Марина Мятко" userId="8c4f8801bb8b5100" providerId="LiveId" clId="{6C05CFC9-4383-4C4D-9CF3-63A737D037A4}" dt="2022-02-07T06:00:58.942" v="2" actId="1076"/>
        <pc:sldMkLst>
          <pc:docMk/>
          <pc:sldMk cId="3368633461" sldId="260"/>
        </pc:sldMkLst>
        <pc:spChg chg="mod">
          <ac:chgData name="Марина Мятко" userId="8c4f8801bb8b5100" providerId="LiveId" clId="{6C05CFC9-4383-4C4D-9CF3-63A737D037A4}" dt="2022-02-07T05:54:58.408" v="1" actId="1076"/>
          <ac:spMkLst>
            <pc:docMk/>
            <pc:sldMk cId="3368633461" sldId="260"/>
            <ac:spMk id="4" creationId="{8332D588-FEEE-4125-AA3B-FE8D7298CB6C}"/>
          </ac:spMkLst>
        </pc:spChg>
        <pc:spChg chg="mod">
          <ac:chgData name="Марина Мятко" userId="8c4f8801bb8b5100" providerId="LiveId" clId="{6C05CFC9-4383-4C4D-9CF3-63A737D037A4}" dt="2022-02-07T06:00:58.942" v="2" actId="1076"/>
          <ac:spMkLst>
            <pc:docMk/>
            <pc:sldMk cId="3368633461" sldId="260"/>
            <ac:spMk id="6" creationId="{7AA140BC-A906-4D00-B614-C74A71B03575}"/>
          </ac:spMkLst>
        </pc:spChg>
      </pc:sldChg>
      <pc:sldChg chg="del">
        <pc:chgData name="Марина Мятко" userId="8c4f8801bb8b5100" providerId="LiveId" clId="{6C05CFC9-4383-4C4D-9CF3-63A737D037A4}" dt="2022-02-07T05:46:21.020" v="0" actId="47"/>
        <pc:sldMkLst>
          <pc:docMk/>
          <pc:sldMk cId="1020467622" sldId="264"/>
        </pc:sldMkLst>
      </pc:sldChg>
    </pc:docChg>
  </pc:docChgLst>
  <pc:docChgLst>
    <pc:chgData name="Марина Мятко" userId="8c4f8801bb8b5100" providerId="LiveId" clId="{E0C5DFB9-9CDA-4F80-A36B-EE37E1E90E32}"/>
    <pc:docChg chg="undo custSel modSld">
      <pc:chgData name="Марина Мятко" userId="8c4f8801bb8b5100" providerId="LiveId" clId="{E0C5DFB9-9CDA-4F80-A36B-EE37E1E90E32}" dt="2022-02-07T05:26:56.092" v="6" actId="1076"/>
      <pc:docMkLst>
        <pc:docMk/>
      </pc:docMkLst>
      <pc:sldChg chg="modSp mod">
        <pc:chgData name="Марина Мятко" userId="8c4f8801bb8b5100" providerId="LiveId" clId="{E0C5DFB9-9CDA-4F80-A36B-EE37E1E90E32}" dt="2022-02-07T05:26:56.092" v="6" actId="1076"/>
        <pc:sldMkLst>
          <pc:docMk/>
          <pc:sldMk cId="3368633461" sldId="260"/>
        </pc:sldMkLst>
        <pc:spChg chg="mod">
          <ac:chgData name="Марина Мятко" userId="8c4f8801bb8b5100" providerId="LiveId" clId="{E0C5DFB9-9CDA-4F80-A36B-EE37E1E90E32}" dt="2022-02-07T05:20:24.733" v="1" actId="1076"/>
          <ac:spMkLst>
            <pc:docMk/>
            <pc:sldMk cId="3368633461" sldId="260"/>
            <ac:spMk id="4" creationId="{8332D588-FEEE-4125-AA3B-FE8D7298CB6C}"/>
          </ac:spMkLst>
        </pc:spChg>
        <pc:spChg chg="mod">
          <ac:chgData name="Марина Мятко" userId="8c4f8801bb8b5100" providerId="LiveId" clId="{E0C5DFB9-9CDA-4F80-A36B-EE37E1E90E32}" dt="2022-02-07T05:26:56.092" v="6" actId="1076"/>
          <ac:spMkLst>
            <pc:docMk/>
            <pc:sldMk cId="3368633461" sldId="260"/>
            <ac:spMk id="6" creationId="{7AA140BC-A906-4D00-B614-C74A71B03575}"/>
          </ac:spMkLst>
        </pc:spChg>
        <pc:picChg chg="mod">
          <ac:chgData name="Марина Мятко" userId="8c4f8801bb8b5100" providerId="LiveId" clId="{E0C5DFB9-9CDA-4F80-A36B-EE37E1E90E32}" dt="2022-02-07T05:21:41.569" v="4" actId="1076"/>
          <ac:picMkLst>
            <pc:docMk/>
            <pc:sldMk cId="3368633461" sldId="260"/>
            <ac:picMk id="12" creationId="{CE92BECC-58CE-42CA-8108-105B9232B2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0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4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8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5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5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5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4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4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93D2-7042-4147-AD66-6C996584DDD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3D9CFF-FF06-4F99-96E2-63F45B102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file:///C:\Users\79500\OneDrive\&#1056;&#1072;&#1073;&#1086;&#1095;&#1080;&#1081;%20&#1089;&#1090;&#1086;&#1083;\&#1052;&#1103;&#1090;&#1082;&#1086;%20&#1052;&#1053;%20&#1044;&#1054;&#1059;%2032\&#1063;&#1090;&#1086;%20&#1079;&#1072;%20&#1087;&#1090;&#1080;&#1094;&#1072;%20&#1087;&#1086;&#1105;&#1090;%20&#1044;&#1048;&#1050;&#1048;&#1045;\&#1063;&#1090;&#1086;%20&#1079;&#1072;%20&#1087;&#1090;&#1080;&#1094;&#1072;%20&#1087;&#1086;&#1105;&#1090;%20&#1044;&#1048;&#1050;&#1048;&#1045;.ppt#-1,1,&#1055;&#1088;&#1077;&#1079;&#1077;&#1085;&#1090;&#1072;&#1094;&#1080;&#1103; PowerPoint" TargetMode="External"/><Relationship Id="rId7" Type="http://schemas.openxmlformats.org/officeDocument/2006/relationships/image" Target="../media/image12.png"/><Relationship Id="rId2" Type="http://schemas.openxmlformats.org/officeDocument/2006/relationships/hyperlink" Target="file:///C:\Users\79500\OneDrive\&#1056;&#1072;&#1073;&#1086;&#1095;&#1080;&#1081;%20&#1089;&#1090;&#1086;&#1083;\&#1052;&#1103;&#1090;&#1082;&#1086;%20&#1052;&#1053;%20&#1044;&#1054;&#1059;%2032\&#1078;&#1080;&#1074;&#1086;&#1090;&#1085;&#1099;&#1077;%20&#1076;&#1086;&#1084;&#1072;&#1096;&#1085;&#1080;&#1077;\&#1063;&#1090;&#1086;%20&#1079;&#1072;%20&#1079;&#1074;&#1077;&#1088;&#1100;%20&#1044;&#1054;&#1052;&#1040;&#1064;&#1053;&#1048;&#1045;.ppt#-1,1,&#1055;&#1088;&#1077;&#1079;&#1077;&#1085;&#1090;&#1072;&#1094;&#1080;&#1103; PowerPo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file:///C:\Users\79500\OneDrive\&#1056;&#1072;&#1073;&#1086;&#1095;&#1080;&#1081;%20&#1089;&#1090;&#1086;&#1083;\&#1052;&#1103;&#1090;&#1082;&#1086;%20&#1052;&#1053;%20&#1044;&#1054;&#1059;%2032\&#1078;&#1080;&#1074;&#1086;&#1090;&#1085;&#1099;&#1077;%20&#1076;&#1080;&#1082;&#1080;&#1077;\&#1063;&#1090;&#1086;%20&#1079;&#1072;%20&#1079;&#1074;&#1077;&#1088;&#1100;%20&#1044;&#1048;&#1050;&#1048;&#1045;.ppt#-1,1,&#1055;&#1088;&#1077;&#1079;&#1077;&#1085;&#1090;&#1072;&#1094;&#1080;&#1103; PowerPoint" TargetMode="External"/><Relationship Id="rId4" Type="http://schemas.openxmlformats.org/officeDocument/2006/relationships/hyperlink" Target="file:///C:\Users\79500\OneDrive\&#1056;&#1072;&#1073;&#1086;&#1095;&#1080;&#1081;%20&#1089;&#1090;&#1086;&#1083;\&#1052;&#1103;&#1090;&#1082;&#1086;%20&#1052;&#1053;%20&#1044;&#1054;&#1059;%2032\&#1087;&#1090;&#1080;&#1094;&#1099;%20&#1076;&#1086;&#1084;&#1072;&#1096;&#1085;&#1080;&#1077;\&#1063;&#1090;&#1086;%20&#1079;&#1072;%20&#1087;&#1090;&#1080;&#1094;&#1072;%20&#1087;&#1086;&#1105;&#1090;%20&#1044;&#1054;&#1052;&#1040;&#1064;&#1053;&#1048;&#1045;.ppt#-1,1,&#1055;&#1088;&#1077;&#1079;&#1077;&#1085;&#1090;&#1072;&#1094;&#1080;&#1103; PowerPoint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AB40D9-AF37-488C-BDCF-1E6D0F8C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858000" cy="124182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музыкальный руководитель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ребенка, детский сад №32 «Рябинка»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Мятко Марина Николаевна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1FAA-464C-4A6E-A637-05B10BB10001}"/>
              </a:ext>
            </a:extLst>
          </p:cNvPr>
          <p:cNvSpPr txBox="1"/>
          <p:nvPr/>
        </p:nvSpPr>
        <p:spPr>
          <a:xfrm>
            <a:off x="663606" y="2060848"/>
            <a:ext cx="7816788" cy="207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15000"/>
              </a:lnSpc>
            </a:pPr>
            <a:r>
              <a:rPr lang="ru-RU" sz="27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Интерактивное музыкально-дидактическое пособие для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слуховой памяти </a:t>
            </a:r>
            <a:endParaRPr lang="ru-RU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15000"/>
              </a:lnSpc>
            </a:pPr>
            <a:r>
              <a:rPr lang="ru-RU" sz="27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</a:p>
          <a:p>
            <a:pPr algn="ctr" defTabSz="342900">
              <a:lnSpc>
                <a:spcPct val="115000"/>
              </a:lnSpc>
            </a:pPr>
            <a:r>
              <a:rPr lang="ru-RU" sz="33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«Угадай, чей голос»</a:t>
            </a:r>
            <a:endParaRPr lang="ru-RU" sz="3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368DF-33DA-4D3F-9537-F0D72B2C7D61}"/>
              </a:ext>
            </a:extLst>
          </p:cNvPr>
          <p:cNvSpPr txBox="1"/>
          <p:nvPr/>
        </p:nvSpPr>
        <p:spPr>
          <a:xfrm>
            <a:off x="1619672" y="304375"/>
            <a:ext cx="544645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Актуальность вопроса:</a:t>
            </a:r>
          </a:p>
          <a:p>
            <a:pPr defTabSz="342900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0EB42E-D048-46E9-A7CD-AE5B22DD5408}"/>
              </a:ext>
            </a:extLst>
          </p:cNvPr>
          <p:cNvSpPr/>
          <p:nvPr/>
        </p:nvSpPr>
        <p:spPr>
          <a:xfrm>
            <a:off x="1617058" y="912135"/>
            <a:ext cx="5446451" cy="106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76176-0E7D-4E2F-91F7-CFA896502359}"/>
              </a:ext>
            </a:extLst>
          </p:cNvPr>
          <p:cNvSpPr txBox="1"/>
          <p:nvPr/>
        </p:nvSpPr>
        <p:spPr>
          <a:xfrm>
            <a:off x="1714605" y="95744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E0C9E-45B4-4603-8108-90A482A026D8}"/>
              </a:ext>
            </a:extLst>
          </p:cNvPr>
          <p:cNvSpPr txBox="1"/>
          <p:nvPr/>
        </p:nvSpPr>
        <p:spPr>
          <a:xfrm>
            <a:off x="1617058" y="2060848"/>
            <a:ext cx="5446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плохо запоминают тексты песен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названия музыкальных произведений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имена композиторов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Стихотворения и диалоги для театральных постановок.</a:t>
            </a:r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D0EA94A5-1783-48E0-B14B-4BE622A589F7}"/>
              </a:ext>
            </a:extLst>
          </p:cNvPr>
          <p:cNvSpPr/>
          <p:nvPr/>
        </p:nvSpPr>
        <p:spPr>
          <a:xfrm rot="5400000">
            <a:off x="4057925" y="1027494"/>
            <a:ext cx="564714" cy="5446451"/>
          </a:xfrm>
          <a:prstGeom prst="rightBrace">
            <a:avLst>
              <a:gd name="adj1" fmla="val 8333"/>
              <a:gd name="adj2" fmla="val 4863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AC3485-5041-4DA5-A6F6-0E35E2B2B741}"/>
              </a:ext>
            </a:extLst>
          </p:cNvPr>
          <p:cNvSpPr/>
          <p:nvPr/>
        </p:nvSpPr>
        <p:spPr>
          <a:xfrm>
            <a:off x="1617057" y="4221089"/>
            <a:ext cx="54464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C3225-DA6A-44D3-8A1C-C8FFA3A4B693}"/>
              </a:ext>
            </a:extLst>
          </p:cNvPr>
          <p:cNvSpPr txBox="1"/>
          <p:nvPr/>
        </p:nvSpPr>
        <p:spPr>
          <a:xfrm>
            <a:off x="2495809" y="425432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2102B-FDE1-4E2F-AC00-544B85493246}"/>
              </a:ext>
            </a:extLst>
          </p:cNvPr>
          <p:cNvSpPr txBox="1"/>
          <p:nvPr/>
        </p:nvSpPr>
        <p:spPr>
          <a:xfrm>
            <a:off x="1617056" y="5445224"/>
            <a:ext cx="544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38780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D80625F-90FE-4CA8-8682-06427DA098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332656"/>
            <a:ext cx="7808416" cy="564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внимания, восприятия, слуховой памяти детей дошкольного возраста через интерактивные музыкально-дидактические игры.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всех процессов слуховой памяти: запоминание, сохранение и воспроизведение;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голосами животных;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звукоподражанию животным и птицам, передавать тембром голоса характер, настроение театрального персонажа (нежная кошечка, маленький медвежонок, храбрый поросенок и т.д.);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знания детям о животном и пернатом мире родного края;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 детей познавательную активность, творческие способности;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воспитывать у детей любовь к малой Родине;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и обогащать речь детей, повышать эрудицию и интеллект.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8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F40B5-9B75-4A7C-927F-E7D2CBC8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использованию музыкально-дидактического пособия.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endParaRPr lang="ru-RU" sz="40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064D884-BA13-49C7-A8B1-90BE65F7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58493"/>
            <a:ext cx="6447501" cy="548330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Зрительно-тактильный-звуковой.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9F639C-4D8A-442A-942B-96015AE1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6" y="2918830"/>
            <a:ext cx="4070374" cy="34692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F647E1-D3E2-47C5-BD94-339D693E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914096"/>
            <a:ext cx="2821533" cy="34692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859FF7-38B9-4353-9FE5-6E7461462B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876" y="230874"/>
            <a:ext cx="1694835" cy="15485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13C32B-028D-4794-93E7-C54E288FAF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9129" y="1540043"/>
            <a:ext cx="234716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7523-FDBD-4353-A0B6-1766EE0A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BD4AF-CD11-4F1D-B0BE-A92139CF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42006"/>
            <a:ext cx="4032447" cy="620338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Тактильно-звуковой.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B6BE8-3C1F-4815-843E-28B1EBDA6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7" b="8557"/>
          <a:stretch/>
        </p:blipFill>
        <p:spPr>
          <a:xfrm>
            <a:off x="6551413" y="188640"/>
            <a:ext cx="2341067" cy="25922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0948F-C528-4796-98F5-AE5F0A3F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201888"/>
            <a:ext cx="2408129" cy="3212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91A118-7C1B-4FBC-A183-1F2B962F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4" y="3140007"/>
            <a:ext cx="2481287" cy="33043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9CE97B-B54F-4AD1-8A0B-D0E31CE9A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4" y="1697936"/>
            <a:ext cx="1889924" cy="14997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DA574-B5D5-4592-9A9D-CA1EA58C4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751" y="4653136"/>
            <a:ext cx="1554615" cy="2072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F64B4-8FFF-462F-8808-7C4FA63B1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063" y="1839989"/>
            <a:ext cx="2481287" cy="3054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E4A858-3D31-4A94-96E0-D3FF06CEE81D}"/>
              </a:ext>
            </a:extLst>
          </p:cNvPr>
          <p:cNvSpPr txBox="1"/>
          <p:nvPr/>
        </p:nvSpPr>
        <p:spPr>
          <a:xfrm>
            <a:off x="1848538" y="295675"/>
            <a:ext cx="334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4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25D569-7880-4897-AE34-2D7CB9D1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21" y="1056670"/>
            <a:ext cx="2335807" cy="548330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Звуковой.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8690F-527F-4DA4-BBAF-09399DFD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31" y="1782436"/>
            <a:ext cx="3874161" cy="4763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C543C-5C3B-4744-8C18-B97B5F6B1D68}"/>
              </a:ext>
            </a:extLst>
          </p:cNvPr>
          <p:cNvSpPr txBox="1"/>
          <p:nvPr/>
        </p:nvSpPr>
        <p:spPr>
          <a:xfrm>
            <a:off x="2900040" y="400891"/>
            <a:ext cx="265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7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8332D588-FEEE-4125-AA3B-FE8D7298CB6C}"/>
              </a:ext>
            </a:extLst>
          </p:cNvPr>
          <p:cNvSpPr/>
          <p:nvPr/>
        </p:nvSpPr>
        <p:spPr>
          <a:xfrm>
            <a:off x="971599" y="332656"/>
            <a:ext cx="324036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44576CB5-F786-47B0-9595-90CF387B2B47}"/>
              </a:ext>
            </a:extLst>
          </p:cNvPr>
          <p:cNvSpPr/>
          <p:nvPr/>
        </p:nvSpPr>
        <p:spPr>
          <a:xfrm>
            <a:off x="4932042" y="4149080"/>
            <a:ext cx="324036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7AA140BC-A906-4D00-B614-C74A71B03575}"/>
              </a:ext>
            </a:extLst>
          </p:cNvPr>
          <p:cNvSpPr/>
          <p:nvPr/>
        </p:nvSpPr>
        <p:spPr>
          <a:xfrm>
            <a:off x="4932042" y="304375"/>
            <a:ext cx="3240360" cy="2531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4A6A17CC-A870-4063-B894-98ABF69EA5CA}"/>
              </a:ext>
            </a:extLst>
          </p:cNvPr>
          <p:cNvSpPr/>
          <p:nvPr/>
        </p:nvSpPr>
        <p:spPr>
          <a:xfrm>
            <a:off x="971600" y="4077072"/>
            <a:ext cx="324036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2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CE92BECC-58CE-42CA-8108-105B9232B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802" y="1030623"/>
            <a:ext cx="2017951" cy="853514"/>
          </a:xfrm>
          <a:prstGeom prst="rect">
            <a:avLst/>
          </a:prstGeom>
        </p:spPr>
      </p:pic>
      <p:pic>
        <p:nvPicPr>
          <p:cNvPr id="13" name="Рисунок 12">
            <a:hlinkClick r:id="rId4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6864B85B-EFE2-4A5C-A8E6-8F894753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633" y="1002343"/>
            <a:ext cx="1062868" cy="747205"/>
          </a:xfrm>
          <a:prstGeom prst="rect">
            <a:avLst/>
          </a:prstGeom>
        </p:spPr>
      </p:pic>
      <p:pic>
        <p:nvPicPr>
          <p:cNvPr id="14" name="Рисунок 13">
            <a:hlinkClick r:id="rId5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0335822F-16B5-40B3-8442-6853988FB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536" y="4476224"/>
            <a:ext cx="1118481" cy="797567"/>
          </a:xfrm>
          <a:prstGeom prst="rect">
            <a:avLst/>
          </a:prstGeom>
        </p:spPr>
      </p:pic>
      <p:pic>
        <p:nvPicPr>
          <p:cNvPr id="15" name="Рисунок 14">
            <a:hlinkClick r:id="rId3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D25AA04F-E272-4DBF-9C05-6332766E4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176" y="4509120"/>
            <a:ext cx="783782" cy="1070656"/>
          </a:xfrm>
          <a:prstGeom prst="rect">
            <a:avLst/>
          </a:prstGeom>
        </p:spPr>
      </p:pic>
      <p:sp>
        <p:nvSpPr>
          <p:cNvPr id="8" name="TextBox 7">
            <a:hlinkClick r:id="rId2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D501C13B-EEFB-43D2-A7DD-D611CFBC44F5}"/>
              </a:ext>
            </a:extLst>
          </p:cNvPr>
          <p:cNvSpPr txBox="1"/>
          <p:nvPr/>
        </p:nvSpPr>
        <p:spPr>
          <a:xfrm>
            <a:off x="1331640" y="1852235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«Угадай, чей голос?»</a:t>
            </a:r>
          </a:p>
          <a:p>
            <a:pPr algn="ctr"/>
            <a:r>
              <a:rPr lang="ru-RU" dirty="0"/>
              <a:t>(домашние животные)</a:t>
            </a:r>
          </a:p>
        </p:txBody>
      </p:sp>
      <p:sp>
        <p:nvSpPr>
          <p:cNvPr id="9" name="TextBox 8">
            <a:hlinkClick r:id="rId4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3EEF94A7-5C67-492A-8095-2C22DF3EC5E2}"/>
              </a:ext>
            </a:extLst>
          </p:cNvPr>
          <p:cNvSpPr txBox="1"/>
          <p:nvPr/>
        </p:nvSpPr>
        <p:spPr>
          <a:xfrm>
            <a:off x="5364088" y="185223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«Что за птица поёт?»</a:t>
            </a:r>
          </a:p>
          <a:p>
            <a:pPr algn="ctr"/>
            <a:r>
              <a:rPr lang="ru-RU" dirty="0"/>
              <a:t>(домашние)</a:t>
            </a:r>
          </a:p>
        </p:txBody>
      </p:sp>
      <p:sp>
        <p:nvSpPr>
          <p:cNvPr id="10" name="TextBox 9">
            <a:hlinkClick r:id="rId5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43031017-506C-4E3B-99B5-A68DE5DA4C9B}"/>
              </a:ext>
            </a:extLst>
          </p:cNvPr>
          <p:cNvSpPr txBox="1"/>
          <p:nvPr/>
        </p:nvSpPr>
        <p:spPr>
          <a:xfrm>
            <a:off x="1043603" y="5343170"/>
            <a:ext cx="309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«Угадай, чей голос?»</a:t>
            </a:r>
          </a:p>
          <a:p>
            <a:pPr algn="ctr"/>
            <a:r>
              <a:rPr lang="ru-RU" dirty="0"/>
              <a:t>(дикие животные нашего региона)</a:t>
            </a:r>
          </a:p>
        </p:txBody>
      </p:sp>
      <p:sp>
        <p:nvSpPr>
          <p:cNvPr id="11" name="TextBox 10">
            <a:hlinkClick r:id="rId3" action="ppaction://hlinkpres?slideindex=1&amp;slidetitle=Презентация PowerPoint"/>
            <a:extLst>
              <a:ext uri="{FF2B5EF4-FFF2-40B4-BE49-F238E27FC236}">
                <a16:creationId xmlns:a16="http://schemas.microsoft.com/office/drawing/2014/main" id="{E216E2DA-A2B5-4677-BFB9-88B3EE1C6923}"/>
              </a:ext>
            </a:extLst>
          </p:cNvPr>
          <p:cNvSpPr txBox="1"/>
          <p:nvPr/>
        </p:nvSpPr>
        <p:spPr>
          <a:xfrm>
            <a:off x="5364088" y="55797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«Что за птица поёт?» </a:t>
            </a:r>
          </a:p>
          <a:p>
            <a:pPr algn="ctr"/>
            <a:r>
              <a:rPr lang="ru-RU" dirty="0"/>
              <a:t>(дикие)</a:t>
            </a:r>
          </a:p>
        </p:txBody>
      </p:sp>
    </p:spTree>
    <p:extLst>
      <p:ext uri="{BB962C8B-B14F-4D97-AF65-F5344CB8AC3E}">
        <p14:creationId xmlns:p14="http://schemas.microsoft.com/office/powerpoint/2010/main" val="33686334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230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Рекомендации по использованию музыкально-дидактического пособия. I этап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Мятко</cp:lastModifiedBy>
  <cp:revision>9</cp:revision>
  <dcterms:created xsi:type="dcterms:W3CDTF">2021-10-06T09:09:05Z</dcterms:created>
  <dcterms:modified xsi:type="dcterms:W3CDTF">2022-03-17T00:31:11Z</dcterms:modified>
</cp:coreProperties>
</file>